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1" r:id="rId11"/>
    <p:sldId id="285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96"/>
    <p:restoredTop sz="94622"/>
  </p:normalViewPr>
  <p:slideViewPr>
    <p:cSldViewPr snapToGrid="0" snapToObjects="1">
      <p:cViewPr varScale="1">
        <p:scale>
          <a:sx n="168" d="100"/>
          <a:sy n="168" d="100"/>
        </p:scale>
        <p:origin x="2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75B1-FE83-B74A-911C-0E4A11D6AC77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CB3-CE63-C549-AC9E-84C4311A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CB3-CE63-C549-AC9E-84C4311A5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EC4-BC0A-C346-ABBC-5F89C013C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BBF5E-D4FE-454D-B555-EEB360FC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3CBE-B555-CB45-A2BC-B4F5B6E6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6976-EF79-5047-89D5-163CBAA8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87FC-3FAD-7E4D-A260-2B7A7AD0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C69A-4151-F24D-A06E-531DA4CF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6CE-DD38-6140-80CB-38791916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6E8-F2EF-CE4E-966F-7E10D0FD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AD44-8048-244A-887B-05571A23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DA47-D6AC-CC44-AF75-C0A9B51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D6334-3149-304B-98E3-E1627AD3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CD70-0778-084F-ABDF-AD847586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87836-BCAD-954C-B641-C7F2920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972D-2D39-1B4B-8154-E83ADD9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6DB4-3A18-CE4C-9D62-DBC2F99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0A0-45E6-A646-AF1E-88D7668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B59F-7404-1D49-B290-3CE4ED74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BB22-2FF6-8840-B348-AAFC605B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371D-2BE3-1F48-8A33-2BA5E035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F53E-CAD7-8C41-92E0-485DB061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A2C-27D9-A448-85E9-459763C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26EC7-7652-DC4C-BA3D-A774AC4D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586F-692B-4543-BFC6-3FC1008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0E55-796A-EF45-B386-C5432B9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AF37-7F36-594C-86A0-ED90ABF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6F5-14D8-EF43-BE91-B8906F1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717-5AEA-F34D-90F5-48482E9E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0E69-DCD6-BF4E-99F1-C483C51A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519A-2558-4544-A522-D6EAB1A3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DCBB-463F-744E-B356-C40C3A5C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3199-F2B8-4243-88CA-40C0AF4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2598-9B91-254B-883B-4F8476FC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40A2-A7EB-6444-9C41-20673323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C352D-C02D-554E-8346-E745D8C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79B39-79EA-704A-9528-EF150C7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CED8C-3890-C345-9FAD-F0F93B08A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801FE-FDD5-8B48-A5C3-E9F7DD9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8734-7EBE-3146-B2EE-CFE1B0C4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C8DA8-E325-E94C-8F35-47589273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798-2CD0-264E-9135-A2F8CD6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E5C71-D277-454A-8D53-FCCC4AB4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5750-FEF2-254C-AA60-5D793C0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F25D-AA8E-B34B-9012-24CF0A31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92AEF-B05A-FE44-99E7-0CACC13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38BFE-90E1-0649-B3FE-364AF0C2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D379-4862-6C40-B60F-EA31565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39CF-72E5-2A47-8C9E-4B3224E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EDAC-D1AC-8745-AA69-1A2D6981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E68A-1CFE-7C46-A0CB-59EF63320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9029-CDFF-CB4D-8DD2-68E8C9AA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7DC1-04B5-8B42-B010-5F4AA9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35CC-A6DF-1F4E-8589-4AF359E5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4FFE-CC4E-9E48-897D-51D4BFC3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DC7B4-0071-E941-8E40-F6453D07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03019-9E42-0F47-8312-279B9454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165C-5F41-1B44-87A4-0EFE41F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443D-480E-BA49-93F6-31B691B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8872-E4BB-AD4A-9160-E5B451E3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4055A-FA77-9742-A6ED-C918D5BE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1488-8312-444A-8722-065DEB95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9B80-62EC-6340-8FCF-5D59D20C6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5392-3B52-9F49-BCF2-44DCD119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D437-B544-4E49-84C4-2A51B82F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optes-uploads.zooniverse.org/subject_location/ed1c603b-c741-44ad-ae11-3cdf404a3fb5.jpeg" TargetMode="External"/><Relationship Id="rId2" Type="http://schemas.openxmlformats.org/officeDocument/2006/relationships/hyperlink" Target="https://panoptes-uploads.zooniverse.org/subject_location/60b9fcfa-20c0-45db-823a-4ce78ea1d740.jp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optes-uploads.zooniverse.org/subject_location/4804d5e2-3a2e-4ce6-b7c5-cc9397bb4a59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66-8B89-B044-B21A-3FD49E89F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CA67C-C368-694F-BC08-9839E413B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Trails Team</a:t>
            </a:r>
          </a:p>
        </p:txBody>
      </p:sp>
    </p:spTree>
    <p:extLst>
      <p:ext uri="{BB962C8B-B14F-4D97-AF65-F5344CB8AC3E}">
        <p14:creationId xmlns:p14="http://schemas.microsoft.com/office/powerpoint/2010/main" val="4587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963A6F-7EAD-934F-922E-D6234D0A7D7C}"/>
              </a:ext>
            </a:extLst>
          </p:cNvPr>
          <p:cNvSpPr txBox="1"/>
          <p:nvPr/>
        </p:nvSpPr>
        <p:spPr>
          <a:xfrm>
            <a:off x="1590096" y="206457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44FAA-9C01-DB44-ADF0-6083C571FE1A}"/>
              </a:ext>
            </a:extLst>
          </p:cNvPr>
          <p:cNvCxnSpPr>
            <a:cxnSpLocks/>
          </p:cNvCxnSpPr>
          <p:nvPr/>
        </p:nvCxnSpPr>
        <p:spPr>
          <a:xfrm flipV="1">
            <a:off x="5368109" y="278266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C0-5B33-614F-99F8-3612FF2AD283}"/>
              </a:ext>
            </a:extLst>
          </p:cNvPr>
          <p:cNvSpPr/>
          <p:nvPr/>
        </p:nvSpPr>
        <p:spPr>
          <a:xfrm>
            <a:off x="1518758" y="201093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8B10-6040-EA4A-8EF7-A2BE7EE8B6B3}"/>
              </a:ext>
            </a:extLst>
          </p:cNvPr>
          <p:cNvSpPr/>
          <p:nvPr/>
        </p:nvSpPr>
        <p:spPr>
          <a:xfrm>
            <a:off x="7669226" y="214988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1E14D-6551-954E-B1C7-6747E5307682}"/>
              </a:ext>
            </a:extLst>
          </p:cNvPr>
          <p:cNvSpPr txBox="1"/>
          <p:nvPr/>
        </p:nvSpPr>
        <p:spPr>
          <a:xfrm>
            <a:off x="7749480" y="222824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0473-B49E-1D4A-9F88-1954EB071D46}"/>
              </a:ext>
            </a:extLst>
          </p:cNvPr>
          <p:cNvSpPr txBox="1"/>
          <p:nvPr/>
        </p:nvSpPr>
        <p:spPr>
          <a:xfrm>
            <a:off x="7669226" y="1706816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BBBC-40B8-8441-A647-89881CBC2E5D}"/>
              </a:ext>
            </a:extLst>
          </p:cNvPr>
          <p:cNvSpPr txBox="1"/>
          <p:nvPr/>
        </p:nvSpPr>
        <p:spPr>
          <a:xfrm>
            <a:off x="5938296" y="243721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D360F-981D-F840-BB6A-CC19364AC10F}"/>
              </a:ext>
            </a:extLst>
          </p:cNvPr>
          <p:cNvSpPr txBox="1"/>
          <p:nvPr/>
        </p:nvSpPr>
        <p:spPr>
          <a:xfrm>
            <a:off x="1467650" y="1602909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2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D1D982-31B0-3B42-8BAF-802902FA9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1586"/>
              </p:ext>
            </p:extLst>
          </p:nvPr>
        </p:nvGraphicFramePr>
        <p:xfrm>
          <a:off x="3418355" y="1463052"/>
          <a:ext cx="2078690" cy="4421164"/>
        </p:xfrm>
        <a:graphic>
          <a:graphicData uri="http://schemas.openxmlformats.org/drawingml/2006/table">
            <a:tbl>
              <a:tblPr/>
              <a:tblGrid>
                <a:gridCol w="1358613">
                  <a:extLst>
                    <a:ext uri="{9D8B030D-6E8A-4147-A177-3AD203B41FA5}">
                      <a16:colId xmlns:a16="http://schemas.microsoft.com/office/drawing/2014/main" val="1472542660"/>
                    </a:ext>
                  </a:extLst>
                </a:gridCol>
                <a:gridCol w="720077">
                  <a:extLst>
                    <a:ext uri="{9D8B030D-6E8A-4147-A177-3AD203B41FA5}">
                      <a16:colId xmlns:a16="http://schemas.microsoft.com/office/drawing/2014/main" val="2056849068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model_ouput_id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1071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model_id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01941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image_group_id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5950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90915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image_id_1_species_name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1793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Image_id_1_conf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46815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image_id_1_count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74685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image_id_1_blank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74770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image_id_1_detectable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07630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5194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image_id_2_species_name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9083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Image_id_2_conf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85507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image_id_2_count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65217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image_id_2_blank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79199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image_id_2_detectable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90468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 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7128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image_id_3_species_name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62319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Image_id_3_conf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66921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image_id_3_count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71177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image_id_3_blank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23806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image_id_3_detectable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8169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</a:rPr>
                        <a:t>load_date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</a:p>
                  </a:txBody>
                  <a:tcPr marL="31901" marR="31901" marT="31901" marB="3190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7149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F37CE17-B76C-9A48-81D0-35787F84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155" y="678222"/>
            <a:ext cx="20786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Table: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Model_Output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92334-AED5-8F4B-A0F8-635285A544AA}"/>
              </a:ext>
            </a:extLst>
          </p:cNvPr>
          <p:cNvSpPr/>
          <p:nvPr/>
        </p:nvSpPr>
        <p:spPr>
          <a:xfrm>
            <a:off x="5497045" y="2787134"/>
            <a:ext cx="4905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detectable -&gt; image is blur or animal too close to camera</a:t>
            </a:r>
          </a:p>
        </p:txBody>
      </p:sp>
    </p:spTree>
    <p:extLst>
      <p:ext uri="{BB962C8B-B14F-4D97-AF65-F5344CB8AC3E}">
        <p14:creationId xmlns:p14="http://schemas.microsoft.com/office/powerpoint/2010/main" val="329210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9D71B-0DD1-354C-A42E-0C993E89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10" y="743801"/>
            <a:ext cx="3225550" cy="3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AC78-0901-5640-8E92-07D28E2A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9" y="743801"/>
            <a:ext cx="3213226" cy="321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DCA68-A29B-D143-871C-60F34ACDB443}"/>
              </a:ext>
            </a:extLst>
          </p:cNvPr>
          <p:cNvSpPr/>
          <p:nvPr/>
        </p:nvSpPr>
        <p:spPr>
          <a:xfrm>
            <a:off x="1264319" y="395702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9463A-028F-2345-A33B-20B7161F4CC0}"/>
              </a:ext>
            </a:extLst>
          </p:cNvPr>
          <p:cNvSpPr/>
          <p:nvPr/>
        </p:nvSpPr>
        <p:spPr>
          <a:xfrm>
            <a:off x="8270393" y="3981675"/>
            <a:ext cx="253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697F6-BAAB-584E-BA1C-5D45D689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87" y="705644"/>
            <a:ext cx="3213226" cy="3213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D5224-141B-8D49-9B65-AF56F1C29CA0}"/>
              </a:ext>
            </a:extLst>
          </p:cNvPr>
          <p:cNvSpPr/>
          <p:nvPr/>
        </p:nvSpPr>
        <p:spPr>
          <a:xfrm>
            <a:off x="4568982" y="3922468"/>
            <a:ext cx="253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SSWI000000020163117B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04EB632-145D-9142-964E-6182B3EBD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5750" y="15461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8EB47-E37C-E140-937D-67428FA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6" y="941058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3490036" y="202513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apis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855F7F-EEB7-8648-A6F6-88663A9656C1}"/>
              </a:ext>
            </a:extLst>
          </p:cNvPr>
          <p:cNvSpPr/>
          <p:nvPr/>
        </p:nvSpPr>
        <p:spPr>
          <a:xfrm>
            <a:off x="7881646" y="1691083"/>
            <a:ext cx="2844678" cy="221272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7990557" y="1780163"/>
            <a:ext cx="2844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#1: Get image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images[] : array of 3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#2: Submit Annotation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698309" y="971963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Frontend - Angular</a:t>
            </a:r>
          </a:p>
        </p:txBody>
      </p:sp>
      <p:sp>
        <p:nvSpPr>
          <p:cNvPr id="68" name="Line Callout 2 67">
            <a:extLst>
              <a:ext uri="{FF2B5EF4-FFF2-40B4-BE49-F238E27FC236}">
                <a16:creationId xmlns:a16="http://schemas.microsoft.com/office/drawing/2014/main" id="{3AB204F7-C1F6-D240-B631-D216765202A7}"/>
              </a:ext>
            </a:extLst>
          </p:cNvPr>
          <p:cNvSpPr/>
          <p:nvPr/>
        </p:nvSpPr>
        <p:spPr>
          <a:xfrm>
            <a:off x="4902693" y="489232"/>
            <a:ext cx="1291079" cy="7141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html, css, typescript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2698308" y="270023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 Server - Flask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B6AEB5-6F78-9241-B1A9-A504A18F7831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 flipH="1">
            <a:off x="3518970" y="1691084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Callout 2 72">
            <a:extLst>
              <a:ext uri="{FF2B5EF4-FFF2-40B4-BE49-F238E27FC236}">
                <a16:creationId xmlns:a16="http://schemas.microsoft.com/office/drawing/2014/main" id="{1E8876B8-7F0D-FB46-9F12-C918C3326AA0}"/>
              </a:ext>
            </a:extLst>
          </p:cNvPr>
          <p:cNvSpPr/>
          <p:nvPr/>
        </p:nvSpPr>
        <p:spPr>
          <a:xfrm>
            <a:off x="4946444" y="2850718"/>
            <a:ext cx="1408252" cy="7989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python, db calls, model calls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2993006" y="4428515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</p:cNvCxnSpPr>
          <p:nvPr/>
        </p:nvCxnSpPr>
        <p:spPr>
          <a:xfrm flipH="1">
            <a:off x="3490037" y="3419360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604416" y="269773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S3 public bucket - images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90F4F8-C126-704D-B532-6B8C4B8ECDFA}"/>
              </a:ext>
            </a:extLst>
          </p:cNvPr>
          <p:cNvCxnSpPr>
            <a:cxnSpLocks/>
          </p:cNvCxnSpPr>
          <p:nvPr/>
        </p:nvCxnSpPr>
        <p:spPr>
          <a:xfrm>
            <a:off x="4202067" y="2204174"/>
            <a:ext cx="354201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8291B-40CC-DA4B-B35E-B61BCECFE86F}"/>
              </a:ext>
            </a:extLst>
          </p:cNvPr>
          <p:cNvSpPr/>
          <p:nvPr/>
        </p:nvSpPr>
        <p:spPr>
          <a:xfrm>
            <a:off x="4566113" y="4900004"/>
            <a:ext cx="7429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"imagegroupid" : "333",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"images" : [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2"/>
              </a:rPr>
              <a:t>https://panoptes-uploads.zooniverse.org/subject_location/60b9fcfa-20c0-45db-823a-4ce78ea1d740.jpeg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3"/>
              </a:rPr>
              <a:t>https://panoptes-uploads.zooniverse.org/subject_location/ed1c603b-c741-44ad-ae11-3cdf404a3fb5.jpeg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4"/>
              </a:rPr>
              <a:t>https://panoptes-uploads.zooniverse.org/subject_location/4804d5e2-3a2e-4ce6-b7c5-cc9397bb4a59.jpeg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”species" : "bobcat"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"animalcount" : 4,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}</a:t>
            </a:r>
            <a:endParaRPr lang="en-US" sz="9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6ED8A6-4BDA-1444-BF5E-0A6301D331C9}"/>
              </a:ext>
            </a:extLst>
          </p:cNvPr>
          <p:cNvSpPr/>
          <p:nvPr/>
        </p:nvSpPr>
        <p:spPr>
          <a:xfrm>
            <a:off x="4566112" y="4885716"/>
            <a:ext cx="7353455" cy="149161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425078" y="1691084"/>
            <a:ext cx="1956047" cy="100665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1633467" y="1958501"/>
            <a:ext cx="76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759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858576" y="147783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9976432" y="730455"/>
            <a:ext cx="826435" cy="693743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 flipV="1">
            <a:off x="4682309" y="231784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2F2F2-80CB-774F-91CF-1D086DFEC7B6}"/>
              </a:ext>
            </a:extLst>
          </p:cNvPr>
          <p:cNvSpPr/>
          <p:nvPr/>
        </p:nvSpPr>
        <p:spPr>
          <a:xfrm>
            <a:off x="787238" y="142419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78855-12AE-AD48-AFCC-67B08AE081AC}"/>
              </a:ext>
            </a:extLst>
          </p:cNvPr>
          <p:cNvSpPr/>
          <p:nvPr/>
        </p:nvSpPr>
        <p:spPr>
          <a:xfrm>
            <a:off x="7023886" y="22032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20CBB-FE27-B44E-86A9-79B55E5CA204}"/>
              </a:ext>
            </a:extLst>
          </p:cNvPr>
          <p:cNvSpPr txBox="1"/>
          <p:nvPr/>
        </p:nvSpPr>
        <p:spPr>
          <a:xfrm>
            <a:off x="7104140" y="22815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6D213-E4FB-D947-92C0-71E2A7325135}"/>
              </a:ext>
            </a:extLst>
          </p:cNvPr>
          <p:cNvSpPr txBox="1"/>
          <p:nvPr/>
        </p:nvSpPr>
        <p:spPr>
          <a:xfrm>
            <a:off x="7023886" y="1741560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FD3CC-43AC-804C-8E52-CEAAE63B34EA}"/>
              </a:ext>
            </a:extLst>
          </p:cNvPr>
          <p:cNvSpPr txBox="1"/>
          <p:nvPr/>
        </p:nvSpPr>
        <p:spPr>
          <a:xfrm>
            <a:off x="787238" y="96253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5C10F-C540-A24B-810C-BC68EA7ED6ED}"/>
              </a:ext>
            </a:extLst>
          </p:cNvPr>
          <p:cNvSpPr txBox="1"/>
          <p:nvPr/>
        </p:nvSpPr>
        <p:spPr>
          <a:xfrm>
            <a:off x="5252496" y="197239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84F-B872-7345-8A3F-60AA931C60DF}"/>
              </a:ext>
            </a:extLst>
          </p:cNvPr>
          <p:cNvSpPr txBox="1"/>
          <p:nvPr/>
        </p:nvSpPr>
        <p:spPr>
          <a:xfrm>
            <a:off x="1567769" y="4013649"/>
            <a:ext cx="45789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Image_id: 1</a:t>
            </a:r>
          </a:p>
          <a:p>
            <a:r>
              <a:rPr lang="en-US" dirty="0" err="1"/>
              <a:t>Image_event_id</a:t>
            </a:r>
            <a:r>
              <a:rPr lang="en-US" dirty="0"/>
              <a:t>: 32243</a:t>
            </a:r>
          </a:p>
          <a:p>
            <a:r>
              <a:rPr lang="en-US" dirty="0"/>
              <a:t>Image_url_1: http://…amazons3/32243_0.jpeg</a:t>
            </a:r>
          </a:p>
          <a:p>
            <a:r>
              <a:rPr lang="en-US" dirty="0"/>
              <a:t>Image_url_2: http://…amazons3/32243_1.jpeg</a:t>
            </a:r>
          </a:p>
          <a:p>
            <a:r>
              <a:rPr lang="en-US" dirty="0"/>
              <a:t>Image_url_3: http://…amazons3/32243_2.jpeg</a:t>
            </a:r>
          </a:p>
          <a:p>
            <a:r>
              <a:rPr lang="en-US" dirty="0"/>
              <a:t>Species: deer</a:t>
            </a:r>
          </a:p>
          <a:p>
            <a:r>
              <a:rPr lang="en-US" dirty="0"/>
              <a:t>Count: 2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F4A240-E397-7C4B-9FDF-4EE2CC4206A3}"/>
              </a:ext>
            </a:extLst>
          </p:cNvPr>
          <p:cNvGrpSpPr/>
          <p:nvPr/>
        </p:nvGrpSpPr>
        <p:grpSpPr>
          <a:xfrm>
            <a:off x="604416" y="489232"/>
            <a:ext cx="5750280" cy="4853683"/>
            <a:chOff x="604416" y="489232"/>
            <a:chExt cx="5750280" cy="4853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19AAF-5119-1D47-B1FB-D99671F4F312}"/>
                </a:ext>
              </a:extLst>
            </p:cNvPr>
            <p:cNvSpPr txBox="1"/>
            <p:nvPr/>
          </p:nvSpPr>
          <p:spPr>
            <a:xfrm>
              <a:off x="3490036" y="2025134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apis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A1A7EE-152E-EB4D-83F5-DFBFD0AFE1CC}"/>
                </a:ext>
              </a:extLst>
            </p:cNvPr>
            <p:cNvSpPr/>
            <p:nvPr/>
          </p:nvSpPr>
          <p:spPr>
            <a:xfrm>
              <a:off x="2698309" y="971963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Frontend - Angular</a:t>
              </a:r>
            </a:p>
          </p:txBody>
        </p:sp>
        <p:sp>
          <p:nvSpPr>
            <p:cNvPr id="68" name="Line Callout 2 67">
              <a:extLst>
                <a:ext uri="{FF2B5EF4-FFF2-40B4-BE49-F238E27FC236}">
                  <a16:creationId xmlns:a16="http://schemas.microsoft.com/office/drawing/2014/main" id="{3AB204F7-C1F6-D240-B631-D216765202A7}"/>
                </a:ext>
              </a:extLst>
            </p:cNvPr>
            <p:cNvSpPr/>
            <p:nvPr/>
          </p:nvSpPr>
          <p:spPr>
            <a:xfrm>
              <a:off x="4902693" y="489232"/>
              <a:ext cx="1291079" cy="71411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html, css, typescript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7DBA6B-E2F2-6E4C-9B5B-1A75355927DA}"/>
                </a:ext>
              </a:extLst>
            </p:cNvPr>
            <p:cNvSpPr/>
            <p:nvPr/>
          </p:nvSpPr>
          <p:spPr>
            <a:xfrm>
              <a:off x="2698308" y="2700239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API Server - Flask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B6AEB5-6F78-9241-B1A9-A504A18F7831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 flipH="1">
              <a:off x="3518970" y="1691084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Line Callout 2 72">
              <a:extLst>
                <a:ext uri="{FF2B5EF4-FFF2-40B4-BE49-F238E27FC236}">
                  <a16:creationId xmlns:a16="http://schemas.microsoft.com/office/drawing/2014/main" id="{1E8876B8-7F0D-FB46-9F12-C918C3326AA0}"/>
                </a:ext>
              </a:extLst>
            </p:cNvPr>
            <p:cNvSpPr/>
            <p:nvPr/>
          </p:nvSpPr>
          <p:spPr>
            <a:xfrm>
              <a:off x="4946444" y="2850718"/>
              <a:ext cx="1408252" cy="7989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python, db calls, model calls</a:t>
              </a: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912F884-3966-7649-BA1A-27135EC9EED6}"/>
                </a:ext>
              </a:extLst>
            </p:cNvPr>
            <p:cNvSpPr/>
            <p:nvPr/>
          </p:nvSpPr>
          <p:spPr>
            <a:xfrm>
              <a:off x="2993006" y="4428515"/>
              <a:ext cx="1014759" cy="914400"/>
            </a:xfrm>
            <a:prstGeom prst="ca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E7A4B3-4086-9F49-87C7-5B91692F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037" y="3419360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894E4E-9065-9D45-B333-8AA41575C321}"/>
                </a:ext>
              </a:extLst>
            </p:cNvPr>
            <p:cNvSpPr/>
            <p:nvPr/>
          </p:nvSpPr>
          <p:spPr>
            <a:xfrm>
              <a:off x="604416" y="2697738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S3 public bucket - images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0CE4C7-5B9C-0F49-8D7F-6B64D83628B3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1425078" y="1691084"/>
              <a:ext cx="1956047" cy="100665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2B11C19-130C-FD45-BD3F-D947FCBC9435}"/>
                </a:ext>
              </a:extLst>
            </p:cNvPr>
            <p:cNvSpPr txBox="1"/>
            <p:nvPr/>
          </p:nvSpPr>
          <p:spPr>
            <a:xfrm>
              <a:off x="1633467" y="1958501"/>
              <a:ext cx="76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2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E54F-8677-4A44-9711-0DC23D1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" y="307498"/>
            <a:ext cx="3378662" cy="284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C88AB-B8F8-C447-A978-E8F76C6D18EE}"/>
              </a:ext>
            </a:extLst>
          </p:cNvPr>
          <p:cNvSpPr txBox="1"/>
          <p:nvPr/>
        </p:nvSpPr>
        <p:spPr>
          <a:xfrm>
            <a:off x="4874400" y="2476800"/>
            <a:ext cx="3945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What gets measured,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gets managed</a:t>
            </a:r>
          </a:p>
        </p:txBody>
      </p:sp>
    </p:spTree>
    <p:extLst>
      <p:ext uri="{BB962C8B-B14F-4D97-AF65-F5344CB8AC3E}">
        <p14:creationId xmlns:p14="http://schemas.microsoft.com/office/powerpoint/2010/main" val="10577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BB8394-1E54-0841-B634-F5260B0E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0A57B-1EA1-E244-A9E8-A658F8ADF5E8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408E51-BB1B-4F46-B54A-83BE53F0FC69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D699C2-2847-0E40-8BC6-CD46FE716295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5435C8-A5AC-384D-A4EA-AF89E11021A4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D6604D-00D0-5E4C-BF24-3A4A293384CD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052B78-7658-0944-9E88-61464A7484D9}"/>
              </a:ext>
            </a:extLst>
          </p:cNvPr>
          <p:cNvSpPr/>
          <p:nvPr/>
        </p:nvSpPr>
        <p:spPr>
          <a:xfrm>
            <a:off x="6950840" y="113183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BE476A-340A-484E-9BCD-78AEF2644B10}"/>
              </a:ext>
            </a:extLst>
          </p:cNvPr>
          <p:cNvSpPr/>
          <p:nvPr/>
        </p:nvSpPr>
        <p:spPr>
          <a:xfrm>
            <a:off x="2692218" y="69548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D42794-EB0D-1747-92FF-67B36A2289AA}"/>
              </a:ext>
            </a:extLst>
          </p:cNvPr>
          <p:cNvSpPr/>
          <p:nvPr/>
        </p:nvSpPr>
        <p:spPr>
          <a:xfrm>
            <a:off x="7690994" y="281944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D5896-8B71-1E46-96D4-3D07485FE720}"/>
              </a:ext>
            </a:extLst>
          </p:cNvPr>
          <p:cNvSpPr/>
          <p:nvPr/>
        </p:nvSpPr>
        <p:spPr>
          <a:xfrm>
            <a:off x="7690993" y="4426633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10BFE7-5242-554C-8A16-DC614AC839ED}"/>
              </a:ext>
            </a:extLst>
          </p:cNvPr>
          <p:cNvSpPr/>
          <p:nvPr/>
        </p:nvSpPr>
        <p:spPr>
          <a:xfrm>
            <a:off x="1272707" y="489042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D852E-F486-7F4B-908F-F0A69FD8FEA4}"/>
              </a:ext>
            </a:extLst>
          </p:cNvPr>
          <p:cNvSpPr txBox="1"/>
          <p:nvPr/>
        </p:nvSpPr>
        <p:spPr>
          <a:xfrm>
            <a:off x="1735678" y="495333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56CC65-EE30-D34B-BAE8-1E246C2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81898A-79F7-6540-AC9E-A4E8E06802CA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2F2C4-17AB-BD43-A9D6-13A6DC388746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6F2E42-5999-664C-9E5F-6AE21B1BAA51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88327-02A3-C645-BB7B-C70D1AEAC152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1126E-6792-6B4A-BF5B-FC51693F2740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67268A-018D-FF44-B044-A2DA27D6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22" y="5600572"/>
            <a:ext cx="2228469" cy="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9BFBB-F651-204D-95FA-00A594E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29"/>
            <a:ext cx="12192000" cy="4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117961" y="30836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(species)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7187583" y="151487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759283" y="4549633"/>
            <a:ext cx="1213710" cy="323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2117960" y="41900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996228" y="42572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2117959" y="52965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59282" y="47523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3759284" y="34432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6103584" y="1701105"/>
            <a:ext cx="2618948" cy="1246730"/>
          </a:xfrm>
          <a:prstGeom prst="arc">
            <a:avLst>
              <a:gd name="adj1" fmla="val 12081639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3511127">
            <a:off x="7642583" y="2214497"/>
            <a:ext cx="2618948" cy="1246730"/>
          </a:xfrm>
          <a:prstGeom prst="arc">
            <a:avLst>
              <a:gd name="adj1" fmla="val 12272269"/>
              <a:gd name="adj2" fmla="val 1678420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CF420D-32E8-8445-AB3A-171C7199A268}"/>
              </a:ext>
            </a:extLst>
          </p:cNvPr>
          <p:cNvSpPr/>
          <p:nvPr/>
        </p:nvSpPr>
        <p:spPr>
          <a:xfrm>
            <a:off x="4972990" y="705600"/>
            <a:ext cx="1405953" cy="4915443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model_outputs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9F616B-59EF-0D4A-9E18-B1AECFBEE1FA}"/>
              </a:ext>
            </a:extLst>
          </p:cNvPr>
          <p:cNvSpPr/>
          <p:nvPr/>
        </p:nvSpPr>
        <p:spPr>
          <a:xfrm>
            <a:off x="9142562" y="2605416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74EA1-778F-8749-AB2A-FCA7C5ADD0E6}"/>
              </a:ext>
            </a:extLst>
          </p:cNvPr>
          <p:cNvSpPr/>
          <p:nvPr/>
        </p:nvSpPr>
        <p:spPr>
          <a:xfrm>
            <a:off x="10745092" y="4867631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ground_truth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91F80-1E59-3046-BD89-586FA4F8581F}"/>
              </a:ext>
            </a:extLst>
          </p:cNvPr>
          <p:cNvSpPr/>
          <p:nvPr/>
        </p:nvSpPr>
        <p:spPr>
          <a:xfrm>
            <a:off x="10507560" y="47048"/>
            <a:ext cx="1643485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event_annotations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7F573-2753-A440-9A99-0E5E3D07701E}"/>
              </a:ext>
            </a:extLst>
          </p:cNvPr>
          <p:cNvSpPr/>
          <p:nvPr/>
        </p:nvSpPr>
        <p:spPr>
          <a:xfrm>
            <a:off x="2117958" y="50689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A1F8F-4158-E84E-A19E-3862D8AE844C}"/>
              </a:ext>
            </a:extLst>
          </p:cNvPr>
          <p:cNvSpPr/>
          <p:nvPr/>
        </p:nvSpPr>
        <p:spPr>
          <a:xfrm>
            <a:off x="2117958" y="1577306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F1E61-168F-5741-874D-42DE860EE1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759281" y="866452"/>
            <a:ext cx="1213708" cy="22788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7297FB-56DC-5448-ABEE-DFDF7BA2F0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759281" y="1647559"/>
            <a:ext cx="1213708" cy="2893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C68BE-E6BE-664D-8966-EC847B476762}"/>
              </a:ext>
            </a:extLst>
          </p:cNvPr>
          <p:cNvSpPr txBox="1"/>
          <p:nvPr/>
        </p:nvSpPr>
        <p:spPr>
          <a:xfrm>
            <a:off x="741694" y="67261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C2C2C-0C01-7340-8397-D2AC684B78B0}"/>
              </a:ext>
            </a:extLst>
          </p:cNvPr>
          <p:cNvSpPr txBox="1"/>
          <p:nvPr/>
        </p:nvSpPr>
        <p:spPr>
          <a:xfrm>
            <a:off x="708197" y="1720550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D47EC-8C9E-2344-B1A4-A58650345EDF}"/>
              </a:ext>
            </a:extLst>
          </p:cNvPr>
          <p:cNvSpPr txBox="1"/>
          <p:nvPr/>
        </p:nvSpPr>
        <p:spPr>
          <a:xfrm>
            <a:off x="633197" y="318722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5ADFC-54F2-6843-A84D-933EC5B8E309}"/>
              </a:ext>
            </a:extLst>
          </p:cNvPr>
          <p:cNvSpPr txBox="1"/>
          <p:nvPr/>
        </p:nvSpPr>
        <p:spPr>
          <a:xfrm>
            <a:off x="633197" y="438904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20746-E07F-E541-B019-58FDB2EDAB42}"/>
              </a:ext>
            </a:extLst>
          </p:cNvPr>
          <p:cNvSpPr txBox="1"/>
          <p:nvPr/>
        </p:nvSpPr>
        <p:spPr>
          <a:xfrm>
            <a:off x="606841" y="546715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6388CA-CFC3-224D-A7C2-5E1A2A897C13}"/>
              </a:ext>
            </a:extLst>
          </p:cNvPr>
          <p:cNvSpPr/>
          <p:nvPr/>
        </p:nvSpPr>
        <p:spPr>
          <a:xfrm>
            <a:off x="7296522" y="634750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2E142-A6B4-1741-BA03-022CBD6D2378}"/>
              </a:ext>
            </a:extLst>
          </p:cNvPr>
          <p:cNvSpPr txBox="1"/>
          <p:nvPr/>
        </p:nvSpPr>
        <p:spPr>
          <a:xfrm>
            <a:off x="7759493" y="641041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8DC34C-B4CC-F04F-8170-4861BB09BB0D}"/>
              </a:ext>
            </a:extLst>
          </p:cNvPr>
          <p:cNvSpPr/>
          <p:nvPr/>
        </p:nvSpPr>
        <p:spPr>
          <a:xfrm>
            <a:off x="3556139" y="22966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1C8FCE-6E23-F548-9DE9-F0E7A35F08D0}"/>
              </a:ext>
            </a:extLst>
          </p:cNvPr>
          <p:cNvSpPr/>
          <p:nvPr/>
        </p:nvSpPr>
        <p:spPr>
          <a:xfrm>
            <a:off x="3539236" y="288202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2ABC94-1B29-5F4D-A959-1B8794C13729}"/>
              </a:ext>
            </a:extLst>
          </p:cNvPr>
          <p:cNvSpPr/>
          <p:nvPr/>
        </p:nvSpPr>
        <p:spPr>
          <a:xfrm>
            <a:off x="3529207" y="1340894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DACF2E-BAC7-0E46-820C-3C9955E0725C}"/>
              </a:ext>
            </a:extLst>
          </p:cNvPr>
          <p:cNvSpPr/>
          <p:nvPr/>
        </p:nvSpPr>
        <p:spPr>
          <a:xfrm>
            <a:off x="3527647" y="3954720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19BE2-7AF4-AF41-B23D-0E0D4847DC26}"/>
              </a:ext>
            </a:extLst>
          </p:cNvPr>
          <p:cNvSpPr/>
          <p:nvPr/>
        </p:nvSpPr>
        <p:spPr>
          <a:xfrm>
            <a:off x="3527646" y="5024201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29B20D-4C3F-954C-AF80-7F12DD4B55ED}"/>
              </a:ext>
            </a:extLst>
          </p:cNvPr>
          <p:cNvSpPr/>
          <p:nvPr/>
        </p:nvSpPr>
        <p:spPr>
          <a:xfrm>
            <a:off x="5914709" y="772898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C5782D-4D00-404E-9BEC-B2F320118F46}"/>
              </a:ext>
            </a:extLst>
          </p:cNvPr>
          <p:cNvSpPr/>
          <p:nvPr/>
        </p:nvSpPr>
        <p:spPr>
          <a:xfrm>
            <a:off x="10067471" y="2662221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4AF23-7471-E844-A9C3-1B4D2E346AC6}"/>
              </a:ext>
            </a:extLst>
          </p:cNvPr>
          <p:cNvSpPr/>
          <p:nvPr/>
        </p:nvSpPr>
        <p:spPr>
          <a:xfrm>
            <a:off x="11659370" y="9858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09F3C3-3705-1641-8D03-6B42D4794E75}"/>
              </a:ext>
            </a:extLst>
          </p:cNvPr>
          <p:cNvSpPr/>
          <p:nvPr/>
        </p:nvSpPr>
        <p:spPr>
          <a:xfrm>
            <a:off x="11637751" y="4909193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16AD08-77E5-CC4C-B3D2-362254EEA946}"/>
              </a:ext>
            </a:extLst>
          </p:cNvPr>
          <p:cNvSpPr/>
          <p:nvPr/>
        </p:nvSpPr>
        <p:spPr>
          <a:xfrm>
            <a:off x="7296522" y="583132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C997-E4DE-B14D-BA0F-7013FD25A8E0}"/>
              </a:ext>
            </a:extLst>
          </p:cNvPr>
          <p:cNvSpPr txBox="1"/>
          <p:nvPr/>
        </p:nvSpPr>
        <p:spPr>
          <a:xfrm>
            <a:off x="7759493" y="5883523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F786EC-E5A5-BB44-993B-69683AB81CEC}"/>
              </a:ext>
            </a:extLst>
          </p:cNvPr>
          <p:cNvSpPr/>
          <p:nvPr/>
        </p:nvSpPr>
        <p:spPr>
          <a:xfrm>
            <a:off x="7296522" y="5316633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2103B-29A2-114F-B7E5-B0E3878D747A}"/>
              </a:ext>
            </a:extLst>
          </p:cNvPr>
          <p:cNvSpPr/>
          <p:nvPr/>
        </p:nvSpPr>
        <p:spPr>
          <a:xfrm>
            <a:off x="8608861" y="1237840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391C2-FD7E-1C49-8F7C-CA3B7B209096}"/>
              </a:ext>
            </a:extLst>
          </p:cNvPr>
          <p:cNvSpPr txBox="1"/>
          <p:nvPr/>
        </p:nvSpPr>
        <p:spPr>
          <a:xfrm>
            <a:off x="7759493" y="5332090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Draft algorithm</a:t>
            </a:r>
          </a:p>
        </p:txBody>
      </p:sp>
    </p:spTree>
    <p:extLst>
      <p:ext uri="{BB962C8B-B14F-4D97-AF65-F5344CB8AC3E}">
        <p14:creationId xmlns:p14="http://schemas.microsoft.com/office/powerpoint/2010/main" val="179607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11474</TotalTime>
  <Words>800</Words>
  <Application>Microsoft Macintosh PowerPoint</Application>
  <PresentationFormat>Widescreen</PresentationFormat>
  <Paragraphs>217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Menlo</vt:lpstr>
      <vt:lpstr>Monotype Corsiva</vt:lpstr>
      <vt:lpstr>Office Theme</vt:lpstr>
      <vt:lpstr>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Javed Roshan</dc:creator>
  <cp:lastModifiedBy>Javed Roshan</cp:lastModifiedBy>
  <cp:revision>94</cp:revision>
  <dcterms:created xsi:type="dcterms:W3CDTF">2021-08-05T03:34:42Z</dcterms:created>
  <dcterms:modified xsi:type="dcterms:W3CDTF">2021-11-15T02:54:14Z</dcterms:modified>
</cp:coreProperties>
</file>